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B90D69-3E56-44DD-BBB8-4552AE94E88D}" type="datetimeFigureOut">
              <a:rPr lang="en-US" smtClean="0"/>
              <a:t>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7D98E6-81D6-4C86-B433-6B0FA83809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cs typeface="Times New Roman" pitchFamily="18" charset="0"/>
              </a:rPr>
              <a:t>False Teaching Exposed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Col 2:8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Tip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cs typeface="Times New Roman" pitchFamily="18" charset="0"/>
              </a:rPr>
              <a:t>Beware lest any man spoil </a:t>
            </a:r>
            <a:r>
              <a:rPr lang="en-US" sz="2000" dirty="0" smtClean="0">
                <a:cs typeface="Times New Roman" pitchFamily="18" charset="0"/>
              </a:rPr>
              <a:t>you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Watch---look out---pay attention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Acts 17:11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I John 4:1</a:t>
            </a:r>
          </a:p>
          <a:p>
            <a:r>
              <a:rPr lang="en-US" sz="2000" dirty="0" smtClean="0">
                <a:cs typeface="Times New Roman" pitchFamily="18" charset="0"/>
              </a:rPr>
              <a:t>Make booty of you---take captive, lead you astray (ultimately this is the work of false teachers)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There are religious people (leaders) who only want you to follow them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Acts </a:t>
            </a:r>
            <a:r>
              <a:rPr lang="en-US" sz="2000" b="1" dirty="0" smtClean="0">
                <a:cs typeface="Times New Roman" pitchFamily="18" charset="0"/>
              </a:rPr>
              <a:t>20:29-30</a:t>
            </a:r>
          </a:p>
          <a:p>
            <a:r>
              <a:rPr lang="en-US" sz="2000" dirty="0" smtClean="0">
                <a:cs typeface="Times New Roman" pitchFamily="18" charset="0"/>
              </a:rPr>
              <a:t>Some people will compromise the truth for popularity and numbers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Pro 30:5-6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I Pet 4:11</a:t>
            </a:r>
          </a:p>
          <a:p>
            <a:r>
              <a:rPr lang="en-US" sz="2000" dirty="0" smtClean="0">
                <a:cs typeface="Times New Roman" pitchFamily="18" charset="0"/>
              </a:rPr>
              <a:t>Must pay attention to EVERY word that is being preached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Many times false teachers will teach false doctrine sandwiched in truth!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Gal 3:1, 1:8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Theory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Through philosophy</a:t>
            </a:r>
          </a:p>
          <a:p>
            <a:pPr lvl="1"/>
            <a:r>
              <a:rPr lang="en-US" sz="2000" dirty="0" smtClean="0"/>
              <a:t>The search of wisdom</a:t>
            </a:r>
          </a:p>
          <a:p>
            <a:pPr lvl="1"/>
            <a:r>
              <a:rPr lang="en-US" sz="2000" dirty="0" smtClean="0"/>
              <a:t>This wisdom is not Godly wisdom but worldly wisdom</a:t>
            </a:r>
          </a:p>
          <a:p>
            <a:pPr lvl="1"/>
            <a:r>
              <a:rPr lang="en-US" sz="2000" dirty="0" smtClean="0"/>
              <a:t>The Gnostics place major emphasis on their philosophies</a:t>
            </a:r>
          </a:p>
          <a:p>
            <a:r>
              <a:rPr lang="en-US" sz="2000" dirty="0" smtClean="0"/>
              <a:t>True wisdom cannot be found in worldly philosophy</a:t>
            </a:r>
          </a:p>
          <a:p>
            <a:pPr lvl="1"/>
            <a:r>
              <a:rPr lang="en-US" sz="2000" b="1" dirty="0" smtClean="0"/>
              <a:t>Job 28:12-28</a:t>
            </a:r>
          </a:p>
          <a:p>
            <a:r>
              <a:rPr lang="en-US" sz="2000" dirty="0" smtClean="0"/>
              <a:t>Paul encounter men such as these on Mars Hill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b="1" dirty="0" smtClean="0"/>
              <a:t>Acts 17:18</a:t>
            </a:r>
          </a:p>
          <a:p>
            <a:r>
              <a:rPr lang="en-US" sz="2000" dirty="0" smtClean="0"/>
              <a:t>Paul does not condemn knowledge and understanding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b="1" dirty="0" smtClean="0"/>
              <a:t>Col 2:2</a:t>
            </a:r>
          </a:p>
          <a:p>
            <a:r>
              <a:rPr lang="en-US" sz="2000" dirty="0" smtClean="0"/>
              <a:t>Paul condemns vain knowledge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b="1" dirty="0" smtClean="0"/>
              <a:t>I Tim 6:20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Trickery</a:t>
            </a:r>
            <a:endParaRPr lang="en-US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Vain deceit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This is descriptive of the Gnostic philosophy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Any worldly philosophy used as the basis of spirituality is ultimately worthless</a:t>
            </a:r>
          </a:p>
          <a:p>
            <a:r>
              <a:rPr lang="en-US" sz="2000" dirty="0" smtClean="0">
                <a:cs typeface="Times New Roman" pitchFamily="18" charset="0"/>
              </a:rPr>
              <a:t>The word of God is true wisdom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Pro 3:5</a:t>
            </a:r>
          </a:p>
          <a:p>
            <a:r>
              <a:rPr lang="en-US" sz="2000" dirty="0" smtClean="0">
                <a:cs typeface="Times New Roman" pitchFamily="18" charset="0"/>
              </a:rPr>
              <a:t>Man does not think the way God does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Some Gnostics believed that self-denial was the way to a greater spirituality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I Tim 4:1-5</a:t>
            </a:r>
          </a:p>
          <a:p>
            <a:r>
              <a:rPr lang="en-US" sz="2000" dirty="0" smtClean="0">
                <a:cs typeface="Times New Roman" pitchFamily="18" charset="0"/>
              </a:rPr>
              <a:t>Do not be tricked!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Worldly wisdom and philosophies only lead men down a path of destruction without the word of God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John 6:63</a:t>
            </a:r>
          </a:p>
          <a:p>
            <a:endParaRPr lang="en-US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Tradition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tradition of </a:t>
            </a:r>
            <a:r>
              <a:rPr lang="en-US" sz="2000" dirty="0" smtClean="0"/>
              <a:t>men</a:t>
            </a:r>
          </a:p>
          <a:p>
            <a:pPr lvl="1"/>
            <a:r>
              <a:rPr lang="en-US" sz="2000" dirty="0" smtClean="0"/>
              <a:t>Refers to something that has been passed on</a:t>
            </a:r>
          </a:p>
          <a:p>
            <a:pPr lvl="1"/>
            <a:r>
              <a:rPr lang="en-US" sz="2000" dirty="0" smtClean="0"/>
              <a:t>Tradition is not bad in itself</a:t>
            </a:r>
          </a:p>
          <a:p>
            <a:r>
              <a:rPr lang="en-US" sz="2000" dirty="0" smtClean="0"/>
              <a:t>There are good traditions</a:t>
            </a:r>
          </a:p>
          <a:p>
            <a:pPr lvl="1"/>
            <a:r>
              <a:rPr lang="en-US" sz="2000" b="1" dirty="0" smtClean="0"/>
              <a:t>II </a:t>
            </a:r>
            <a:r>
              <a:rPr lang="en-US" sz="2000" b="1" dirty="0" err="1" smtClean="0"/>
              <a:t>Thess</a:t>
            </a:r>
            <a:r>
              <a:rPr lang="en-US" sz="2000" b="1" dirty="0" smtClean="0"/>
              <a:t> 2:15, 3:6</a:t>
            </a:r>
          </a:p>
          <a:p>
            <a:r>
              <a:rPr lang="en-US" sz="2000" dirty="0" smtClean="0"/>
              <a:t>There are bad traditions</a:t>
            </a:r>
          </a:p>
          <a:p>
            <a:pPr lvl="1"/>
            <a:r>
              <a:rPr lang="en-US" sz="2000" b="1" dirty="0" smtClean="0"/>
              <a:t>Mar 7:7-9</a:t>
            </a:r>
          </a:p>
          <a:p>
            <a:r>
              <a:rPr lang="en-US" sz="2000" dirty="0" smtClean="0"/>
              <a:t>The Gnostic traditions were worthless in comparison to the commandments of God</a:t>
            </a:r>
          </a:p>
          <a:p>
            <a:pPr lvl="1"/>
            <a:r>
              <a:rPr lang="en-US" sz="2000" dirty="0" smtClean="0"/>
              <a:t>It does not matter who has been doing it, and it does not matter how long they have been doing it</a:t>
            </a:r>
          </a:p>
          <a:p>
            <a:pPr lvl="1"/>
            <a:r>
              <a:rPr lang="en-US" sz="2000" dirty="0" smtClean="0"/>
              <a:t>If it is a tradition of man it does not override the word of God</a:t>
            </a:r>
          </a:p>
          <a:p>
            <a:pPr lvl="1"/>
            <a:r>
              <a:rPr lang="en-US" sz="2000" b="1" dirty="0" smtClean="0"/>
              <a:t>“Ye have hear that it hath been said, but I say unto to you”</a:t>
            </a:r>
          </a:p>
          <a:p>
            <a:endParaRPr lang="en-US" sz="20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Teaching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rudiments of the </a:t>
            </a:r>
            <a:r>
              <a:rPr lang="en-US" sz="2000" dirty="0" smtClean="0"/>
              <a:t>world</a:t>
            </a:r>
          </a:p>
          <a:p>
            <a:pPr lvl="1"/>
            <a:r>
              <a:rPr lang="en-US" sz="2000" dirty="0" smtClean="0"/>
              <a:t>Paul is referring to the basics of the Jewish religion</a:t>
            </a:r>
          </a:p>
          <a:p>
            <a:pPr lvl="1"/>
            <a:r>
              <a:rPr lang="en-US" sz="2000" dirty="0" smtClean="0"/>
              <a:t>The ABC’s</a:t>
            </a:r>
          </a:p>
          <a:p>
            <a:pPr lvl="1"/>
            <a:r>
              <a:rPr lang="en-US" sz="2000" dirty="0" smtClean="0"/>
              <a:t>Washings, Circumcision, celebrating holy days and feast days</a:t>
            </a:r>
          </a:p>
          <a:p>
            <a:pPr lvl="1"/>
            <a:r>
              <a:rPr lang="en-US" sz="2000" b="1" dirty="0" smtClean="0"/>
              <a:t>Col 2:16-17</a:t>
            </a:r>
          </a:p>
          <a:p>
            <a:r>
              <a:rPr lang="en-US" sz="2000" dirty="0" smtClean="0"/>
              <a:t>The Gnostics were leading people astray by teaching the Jews and Gentiles that they had to follow the O.T. rituals to be saved</a:t>
            </a:r>
          </a:p>
          <a:p>
            <a:pPr lvl="1"/>
            <a:r>
              <a:rPr lang="en-US" sz="2000" b="1" dirty="0" smtClean="0"/>
              <a:t>Acts 15:10; Gal 4:9</a:t>
            </a:r>
          </a:p>
          <a:p>
            <a:r>
              <a:rPr lang="en-US" sz="2000" dirty="0" smtClean="0"/>
              <a:t>Some people today are still being lead astray by false teachers teaching things that are elementary in doctrine</a:t>
            </a:r>
          </a:p>
          <a:p>
            <a:pPr lvl="1"/>
            <a:r>
              <a:rPr lang="en-US" sz="2000" b="1" dirty="0" smtClean="0"/>
              <a:t>Heb 5:12</a:t>
            </a:r>
          </a:p>
          <a:p>
            <a:r>
              <a:rPr lang="en-US" sz="2000" dirty="0" smtClean="0"/>
              <a:t>Ex: Tithes</a:t>
            </a:r>
          </a:p>
          <a:p>
            <a:pPr lvl="1"/>
            <a:r>
              <a:rPr lang="en-US" sz="2000" b="1" dirty="0" smtClean="0"/>
              <a:t>I </a:t>
            </a:r>
            <a:r>
              <a:rPr lang="en-US" sz="2000" b="1" dirty="0" err="1" smtClean="0"/>
              <a:t>Cor</a:t>
            </a:r>
            <a:r>
              <a:rPr lang="en-US" sz="2000" b="1" dirty="0" smtClean="0"/>
              <a:t> 16:1-2</a:t>
            </a:r>
          </a:p>
          <a:p>
            <a:endParaRPr lang="en-US" sz="2000" dirty="0" smtClean="0"/>
          </a:p>
          <a:p>
            <a:endParaRPr lang="en-US" sz="20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Truth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And not after Christ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The truth is that if any man teaches anything but CHRIST he is exposed as a false teacher</a:t>
            </a:r>
          </a:p>
          <a:p>
            <a:r>
              <a:rPr lang="en-US" sz="2000" dirty="0" smtClean="0">
                <a:cs typeface="Times New Roman" pitchFamily="18" charset="0"/>
              </a:rPr>
              <a:t>No politics, no philosophies, no traditions only Christ!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Gal 1:8</a:t>
            </a:r>
          </a:p>
          <a:p>
            <a:r>
              <a:rPr lang="en-US" sz="2000" dirty="0" smtClean="0">
                <a:cs typeface="Times New Roman" pitchFamily="18" charset="0"/>
              </a:rPr>
              <a:t>There is only one thing that can save and that is the gospel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Rom 1:8</a:t>
            </a:r>
          </a:p>
          <a:p>
            <a:r>
              <a:rPr lang="en-US" sz="2000" dirty="0" smtClean="0">
                <a:cs typeface="Times New Roman" pitchFamily="18" charset="0"/>
              </a:rPr>
              <a:t>The gospel is man’s life jacket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No man can be saved without it and all men are doomed to sink and drown in this world of sin with out it</a:t>
            </a:r>
          </a:p>
          <a:p>
            <a:r>
              <a:rPr lang="en-US" sz="2000" dirty="0" smtClean="0">
                <a:cs typeface="Times New Roman" pitchFamily="18" charset="0"/>
              </a:rPr>
              <a:t>Satan is too strong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Listen to the truth obey the truth and you will be saved in the end</a:t>
            </a:r>
          </a:p>
          <a:p>
            <a:pPr lvl="1"/>
            <a:r>
              <a:rPr lang="en-US" sz="2000" b="1" dirty="0" smtClean="0">
                <a:cs typeface="Times New Roman" pitchFamily="18" charset="0"/>
              </a:rPr>
              <a:t>Rev 22:14</a:t>
            </a:r>
            <a:endParaRPr lang="en-US" sz="2000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cs typeface="Times New Roman" pitchFamily="18" charset="0"/>
              </a:rPr>
              <a:t>False Teaching Exposed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Col 2:8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</TotalTime>
  <Words>536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False Teaching Exposed</vt:lpstr>
      <vt:lpstr>Tip</vt:lpstr>
      <vt:lpstr>Theory</vt:lpstr>
      <vt:lpstr>Trickery</vt:lpstr>
      <vt:lpstr>Tradition</vt:lpstr>
      <vt:lpstr>Teaching</vt:lpstr>
      <vt:lpstr>Truth</vt:lpstr>
      <vt:lpstr>False Teaching Exposed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False Teaching Exposed</dc:title>
  <dc:creator>Owner</dc:creator>
  <cp:lastModifiedBy>Owner</cp:lastModifiedBy>
  <cp:revision>9</cp:revision>
  <dcterms:created xsi:type="dcterms:W3CDTF">2012-02-05T03:31:55Z</dcterms:created>
  <dcterms:modified xsi:type="dcterms:W3CDTF">2012-02-05T04:57:46Z</dcterms:modified>
</cp:coreProperties>
</file>